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7" r:id="rId14"/>
    <p:sldId id="268" r:id="rId15"/>
    <p:sldId id="270" r:id="rId16"/>
    <p:sldId id="271" r:id="rId17"/>
    <p:sldId id="272" r:id="rId18"/>
    <p:sldId id="274" r:id="rId19"/>
    <p:sldId id="27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4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55328-C801-42F7-8C24-79AC50E02E64}" type="datetimeFigureOut">
              <a:rPr lang="en-US" smtClean="0"/>
              <a:pPr/>
              <a:t>1/27/10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65A07-ED6C-40AF-8B09-CF76B33855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etryfoundation.org/archive/tool.poem.glossary.1.html?id=38" TargetMode="External"/><Relationship Id="rId4" Type="http://schemas.openxmlformats.org/officeDocument/2006/relationships/hyperlink" Target="http://home.vicnet.net.au/~poems/ps/html/alliteration_examples.html" TargetMode="External"/><Relationship Id="rId5" Type="http://schemas.openxmlformats.org/officeDocument/2006/relationships/hyperlink" Target="http://library.thinkquest.org/J0112392/alliterationclassics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library.thinkquest.org/J0112392/alliterationpractice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"/>
            <a:ext cx="9144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i="1" dirty="0" smtClean="0">
                <a:solidFill>
                  <a:srgbClr val="FF0000"/>
                </a:solidFill>
              </a:rPr>
              <a:t>R</a:t>
            </a:r>
            <a:r>
              <a:rPr lang="en-US" sz="6000" b="1" i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</a:t>
            </a:r>
            <a:r>
              <a:rPr lang="en-US" sz="6000" b="1" i="1" dirty="0" smtClean="0">
                <a:solidFill>
                  <a:srgbClr val="FFFF00"/>
                </a:solidFill>
              </a:rPr>
              <a:t>P</a:t>
            </a:r>
            <a:r>
              <a:rPr lang="en-US" sz="6000" b="1" i="1" dirty="0" smtClean="0">
                <a:solidFill>
                  <a:srgbClr val="C00000"/>
                </a:solidFill>
              </a:rPr>
              <a:t>E</a:t>
            </a:r>
            <a:r>
              <a:rPr lang="en-US" sz="6000" b="1" i="1" dirty="0" smtClean="0">
                <a:solidFill>
                  <a:schemeClr val="tx2"/>
                </a:solidFill>
              </a:rPr>
              <a:t>T</a:t>
            </a:r>
            <a:r>
              <a:rPr lang="en-US" sz="6000" b="1" i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I</a:t>
            </a:r>
            <a:r>
              <a:rPr lang="en-US" sz="6000" b="1" i="1" dirty="0" smtClean="0">
                <a:solidFill>
                  <a:schemeClr val="bg1">
                    <a:lumMod val="50000"/>
                  </a:schemeClr>
                </a:solidFill>
              </a:rPr>
              <a:t>T</a:t>
            </a:r>
            <a:r>
              <a:rPr lang="en-US" sz="6000" b="1" i="1" dirty="0" smtClean="0">
                <a:solidFill>
                  <a:schemeClr val="accent4">
                    <a:lumMod val="75000"/>
                  </a:schemeClr>
                </a:solidFill>
              </a:rPr>
              <a:t>I</a:t>
            </a:r>
            <a:r>
              <a:rPr lang="en-US" sz="6000" b="1" i="1" dirty="0" smtClean="0">
                <a:solidFill>
                  <a:srgbClr val="00B050"/>
                </a:solidFill>
              </a:rPr>
              <a:t>O</a:t>
            </a:r>
            <a:r>
              <a:rPr lang="en-US" sz="6000" b="1" i="1" dirty="0" smtClean="0">
                <a:solidFill>
                  <a:srgbClr val="FF0000"/>
                </a:solidFill>
              </a:rPr>
              <a:t>N</a:t>
            </a:r>
            <a:endParaRPr lang="en-US" sz="6000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5400" b="1" i="1" dirty="0" smtClean="0">
                <a:solidFill>
                  <a:schemeClr val="tx1"/>
                </a:solidFill>
              </a:rPr>
              <a:t>BY D.J Coker</a:t>
            </a:r>
            <a:endParaRPr lang="en-US" sz="54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8800" b="1" i="1" dirty="0" smtClean="0">
                <a:solidFill>
                  <a:srgbClr val="FF0000"/>
                </a:solidFill>
              </a:rPr>
              <a:t>See the Sunshine</a:t>
            </a:r>
            <a:endParaRPr lang="en-US" sz="88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9600" b="1" i="1" dirty="0" smtClean="0">
                <a:solidFill>
                  <a:srgbClr val="0000FF"/>
                </a:solidFill>
              </a:rPr>
              <a:t>YES</a:t>
            </a:r>
            <a:endParaRPr lang="en-US" sz="9600" b="1" i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6600" b="1" i="1" dirty="0" smtClean="0">
                <a:solidFill>
                  <a:schemeClr val="accent1">
                    <a:lumMod val="75000"/>
                  </a:schemeClr>
                </a:solidFill>
              </a:rPr>
              <a:t>Red Rock Canyon rages with red</a:t>
            </a:r>
            <a:endParaRPr lang="en-US" sz="6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9600" b="1" i="1" dirty="0" smtClean="0"/>
              <a:t>NO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9600" b="1" i="1" dirty="0" smtClean="0"/>
              <a:t>I look Cool</a:t>
            </a:r>
            <a:endParaRPr lang="en-US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9600" b="1" i="1" dirty="0" smtClean="0"/>
              <a:t>NO</a:t>
            </a:r>
            <a:endParaRPr lang="en-US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5400" b="1" i="1" dirty="0" smtClean="0"/>
              <a:t>The moon looks like a face</a:t>
            </a:r>
            <a:endParaRPr lang="en-US" sz="5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13000" b="1" i="1" dirty="0" smtClean="0"/>
              <a:t>NO</a:t>
            </a:r>
            <a:endParaRPr lang="en-US" sz="13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Tongue  Twisters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/>
              <a:t>Betty Botter had some </a:t>
            </a:r>
            <a:r>
              <a:rPr lang="en-US" b="1" dirty="0" err="1" smtClean="0"/>
              <a:t>butter,"But</a:t>
            </a:r>
            <a:r>
              <a:rPr lang="en-US" b="1" dirty="0" smtClean="0"/>
              <a:t>," she said, "this butter's </a:t>
            </a:r>
            <a:r>
              <a:rPr lang="en-US" b="1" dirty="0" err="1" smtClean="0"/>
              <a:t>bitter.If</a:t>
            </a:r>
            <a:r>
              <a:rPr lang="en-US" b="1" dirty="0" smtClean="0"/>
              <a:t> I bake this bitter </a:t>
            </a:r>
            <a:r>
              <a:rPr lang="en-US" b="1" dirty="0" err="1" smtClean="0"/>
              <a:t>butter,It</a:t>
            </a:r>
            <a:r>
              <a:rPr lang="en-US" b="1" dirty="0" smtClean="0"/>
              <a:t> would make my batter </a:t>
            </a:r>
            <a:r>
              <a:rPr lang="en-US" b="1" dirty="0" err="1" smtClean="0"/>
              <a:t>bitter.But</a:t>
            </a:r>
            <a:r>
              <a:rPr lang="en-US" b="1" dirty="0" smtClean="0"/>
              <a:t> a bit of better </a:t>
            </a:r>
            <a:r>
              <a:rPr lang="en-US" b="1" dirty="0" err="1" smtClean="0"/>
              <a:t>butter,That</a:t>
            </a:r>
            <a:r>
              <a:rPr lang="en-US" b="1" dirty="0" smtClean="0"/>
              <a:t> would make my batter </a:t>
            </a:r>
            <a:r>
              <a:rPr lang="en-US" b="1" dirty="0" err="1" smtClean="0"/>
              <a:t>better."So</a:t>
            </a:r>
            <a:r>
              <a:rPr lang="en-US" b="1" dirty="0" smtClean="0"/>
              <a:t> she bought a bit of butter –Better than her bitter butter –And she baked it in her </a:t>
            </a:r>
            <a:r>
              <a:rPr lang="en-US" b="1" dirty="0" err="1" smtClean="0"/>
              <a:t>batter;And</a:t>
            </a:r>
            <a:r>
              <a:rPr lang="en-US" b="1" dirty="0" smtClean="0"/>
              <a:t> the batter was not </a:t>
            </a:r>
            <a:r>
              <a:rPr lang="en-US" b="1" dirty="0" err="1" smtClean="0"/>
              <a:t>bitter.So</a:t>
            </a:r>
            <a:r>
              <a:rPr lang="en-US" b="1" dirty="0" smtClean="0"/>
              <a:t> 'twas better Betty </a:t>
            </a:r>
            <a:r>
              <a:rPr lang="en-US" b="1" dirty="0" err="1" smtClean="0"/>
              <a:t>BotterBought</a:t>
            </a:r>
            <a:r>
              <a:rPr lang="en-US" b="1" dirty="0" smtClean="0"/>
              <a:t> a bit of better butter.	</a:t>
            </a:r>
          </a:p>
          <a:p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err="1" smtClean="0"/>
              <a:t>ed</a:t>
            </a:r>
            <a:r>
              <a:rPr lang="en-US" b="1" dirty="0" smtClean="0"/>
              <a:t> Nott was shot and Sam </a:t>
            </a:r>
            <a:r>
              <a:rPr lang="en-US" b="1" dirty="0" err="1" smtClean="0"/>
              <a:t>Shott</a:t>
            </a:r>
            <a:r>
              <a:rPr lang="en-US" b="1" dirty="0" smtClean="0"/>
              <a:t> was </a:t>
            </a:r>
            <a:r>
              <a:rPr lang="en-US" b="1" dirty="0" err="1" smtClean="0"/>
              <a:t>not.So</a:t>
            </a:r>
            <a:r>
              <a:rPr lang="en-US" b="1" dirty="0" smtClean="0"/>
              <a:t> it is better to be </a:t>
            </a:r>
            <a:r>
              <a:rPr lang="en-US" b="1" dirty="0" err="1" smtClean="0"/>
              <a:t>Shott</a:t>
            </a:r>
            <a:r>
              <a:rPr lang="en-US" b="1" dirty="0" smtClean="0"/>
              <a:t> than </a:t>
            </a:r>
            <a:r>
              <a:rPr lang="en-US" b="1" dirty="0" err="1" smtClean="0"/>
              <a:t>Nott.Some</a:t>
            </a:r>
            <a:r>
              <a:rPr lang="en-US" b="1" dirty="0" smtClean="0"/>
              <a:t> say Nott was not </a:t>
            </a:r>
            <a:r>
              <a:rPr lang="en-US" b="1" dirty="0" err="1" smtClean="0"/>
              <a:t>shot.But</a:t>
            </a:r>
            <a:r>
              <a:rPr lang="en-US" b="1" dirty="0" smtClean="0"/>
              <a:t> </a:t>
            </a:r>
            <a:r>
              <a:rPr lang="en-US" b="1" dirty="0" err="1" smtClean="0"/>
              <a:t>Shott</a:t>
            </a:r>
            <a:r>
              <a:rPr lang="en-US" b="1" dirty="0" smtClean="0"/>
              <a:t> says he shot </a:t>
            </a:r>
            <a:r>
              <a:rPr lang="en-US" b="1" dirty="0" err="1" smtClean="0"/>
              <a:t>Nott.Either</a:t>
            </a:r>
            <a:r>
              <a:rPr lang="en-US" b="1" dirty="0" smtClean="0"/>
              <a:t> the shot </a:t>
            </a:r>
            <a:r>
              <a:rPr lang="en-US" b="1" dirty="0" err="1" smtClean="0"/>
              <a:t>Shott</a:t>
            </a:r>
            <a:r>
              <a:rPr lang="en-US" b="1" dirty="0" smtClean="0"/>
              <a:t> shot at Nott was not </a:t>
            </a:r>
            <a:r>
              <a:rPr lang="en-US" b="1" dirty="0" err="1" smtClean="0"/>
              <a:t>shot,Or</a:t>
            </a:r>
            <a:r>
              <a:rPr lang="en-US" b="1" dirty="0" smtClean="0"/>
              <a:t> Nott was </a:t>
            </a:r>
            <a:r>
              <a:rPr lang="en-US" b="1" dirty="0" err="1" smtClean="0"/>
              <a:t>shot.If</a:t>
            </a:r>
            <a:r>
              <a:rPr lang="en-US" b="1" dirty="0" smtClean="0"/>
              <a:t> the shot </a:t>
            </a:r>
            <a:r>
              <a:rPr lang="en-US" b="1" dirty="0" err="1" smtClean="0"/>
              <a:t>Shott</a:t>
            </a:r>
            <a:r>
              <a:rPr lang="en-US" b="1" dirty="0" smtClean="0"/>
              <a:t> shot shot Nott, Nott was </a:t>
            </a:r>
            <a:r>
              <a:rPr lang="en-US" b="1" dirty="0" err="1" smtClean="0"/>
              <a:t>shot.But</a:t>
            </a:r>
            <a:r>
              <a:rPr lang="en-US" b="1" dirty="0" smtClean="0"/>
              <a:t> if the shot </a:t>
            </a:r>
            <a:r>
              <a:rPr lang="en-US" b="1" dirty="0" err="1" smtClean="0"/>
              <a:t>Shott</a:t>
            </a:r>
            <a:r>
              <a:rPr lang="en-US" b="1" dirty="0" smtClean="0"/>
              <a:t> shot shot </a:t>
            </a:r>
            <a:r>
              <a:rPr lang="en-US" b="1" dirty="0" err="1" smtClean="0"/>
              <a:t>Shott,Then</a:t>
            </a:r>
            <a:r>
              <a:rPr lang="en-US" b="1" dirty="0" smtClean="0"/>
              <a:t> </a:t>
            </a:r>
            <a:r>
              <a:rPr lang="en-US" b="1" dirty="0" err="1" smtClean="0"/>
              <a:t>Shott</a:t>
            </a:r>
            <a:r>
              <a:rPr lang="en-US" b="1" dirty="0" smtClean="0"/>
              <a:t> was shot, not </a:t>
            </a:r>
            <a:r>
              <a:rPr lang="en-US" b="1" dirty="0" err="1" smtClean="0"/>
              <a:t>Nott.However</a:t>
            </a:r>
            <a:r>
              <a:rPr lang="en-US" b="1" dirty="0" smtClean="0"/>
              <a:t>, the shot </a:t>
            </a:r>
            <a:r>
              <a:rPr lang="en-US" b="1" dirty="0" err="1" smtClean="0"/>
              <a:t>Shott</a:t>
            </a:r>
            <a:r>
              <a:rPr lang="en-US" b="1" dirty="0" smtClean="0"/>
              <a:t> shot shot not </a:t>
            </a:r>
            <a:r>
              <a:rPr lang="en-US" b="1" dirty="0" err="1" smtClean="0"/>
              <a:t>Shott</a:t>
            </a:r>
            <a:r>
              <a:rPr lang="en-US" b="1" dirty="0" smtClean="0"/>
              <a:t>, but Nott.	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http://library.thinkquest.org/J0112392/</a:t>
            </a:r>
            <a:r>
              <a:rPr lang="en-US" dirty="0" smtClean="0">
                <a:hlinkClick r:id="rId2"/>
              </a:rPr>
              <a:t>alliterationpractice.html</a:t>
            </a:r>
            <a:endParaRPr lang="en-US" dirty="0" smtClean="0"/>
          </a:p>
          <a:p>
            <a:r>
              <a:rPr lang="en-US" u="sng" dirty="0" smtClean="0">
                <a:hlinkClick r:id="rId3"/>
              </a:rPr>
              <a:t>http://www.poetryfoundation.org/archive/tool.poem.glossary.1.html?id=</a:t>
            </a:r>
            <a:r>
              <a:rPr lang="en-US" u="sng" dirty="0" smtClean="0">
                <a:hlinkClick r:id="rId3"/>
              </a:rPr>
              <a:t>38</a:t>
            </a:r>
            <a:endParaRPr lang="en-US" u="sng" dirty="0" smtClean="0"/>
          </a:p>
          <a:p>
            <a:r>
              <a:rPr lang="en-US" u="sng" dirty="0" smtClean="0">
                <a:hlinkClick r:id="rId4"/>
              </a:rPr>
              <a:t>http</a:t>
            </a:r>
            <a:r>
              <a:rPr lang="en-US" u="sng" dirty="0" smtClean="0">
                <a:hlinkClick r:id="rId4"/>
              </a:rPr>
              <a:t>://home.vicnet.net.au/~poems/ps/html/</a:t>
            </a:r>
            <a:r>
              <a:rPr lang="en-US" u="sng" dirty="0" smtClean="0">
                <a:hlinkClick r:id="rId4"/>
              </a:rPr>
              <a:t>alliteration_examples.html</a:t>
            </a:r>
            <a:endParaRPr lang="en-US" u="sng" dirty="0" smtClean="0"/>
          </a:p>
          <a:p>
            <a:r>
              <a:rPr lang="en-US" dirty="0" smtClean="0">
                <a:hlinkClick r:id="rId5"/>
              </a:rPr>
              <a:t>http://library.thinkquest.org/J0112392/</a:t>
            </a:r>
            <a:r>
              <a:rPr lang="en-US" dirty="0" smtClean="0">
                <a:hlinkClick r:id="rId5"/>
              </a:rPr>
              <a:t>alliterationclassics.html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DEFINITIONS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chemeClr val="accent1"/>
                </a:solidFill>
              </a:rPr>
              <a:t>Alliteration </a:t>
            </a:r>
            <a:r>
              <a:rPr lang="en-US" b="1" i="1" dirty="0" smtClean="0">
                <a:solidFill>
                  <a:srgbClr val="C00000"/>
                </a:solidFill>
              </a:rPr>
              <a:t>-  </a:t>
            </a:r>
            <a:r>
              <a:rPr lang="en-US" i="1" dirty="0" smtClean="0">
                <a:solidFill>
                  <a:srgbClr val="C00000"/>
                </a:solidFill>
              </a:rPr>
              <a:t>The repetition of the same sounds or of the same kinds of sounds at the beginning of words or in stressed syllables</a:t>
            </a:r>
          </a:p>
          <a:p>
            <a:r>
              <a:rPr lang="en-US" b="1" i="1" dirty="0" smtClean="0">
                <a:solidFill>
                  <a:srgbClr val="C00000"/>
                </a:solidFill>
              </a:rPr>
              <a:t>Repetition - </a:t>
            </a:r>
            <a:r>
              <a:rPr lang="en-US" i="1" dirty="0" smtClean="0">
                <a:solidFill>
                  <a:srgbClr val="C00000"/>
                </a:solidFill>
              </a:rPr>
              <a:t> </a:t>
            </a:r>
            <a:r>
              <a:rPr lang="en-US" i="1" dirty="0" smtClean="0">
                <a:solidFill>
                  <a:schemeClr val="tx2">
                    <a:lumMod val="50000"/>
                  </a:schemeClr>
                </a:solidFill>
              </a:rPr>
              <a:t>Is the act of repeating. Like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repeating an action or a performance, production, or presentation.</a:t>
            </a:r>
            <a:endParaRPr lang="en-US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REPETITION PHRASES</a:t>
            </a:r>
            <a:endParaRPr lang="en-US" b="1" i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William, William, writing late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by the chill and sooty grate,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what immortal story can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make your tiger roar again? 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When I sent to fetch your meat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I confess that I did eat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half the roast and all the bread.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He will never know, I said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Don't delay dawns disarming display . </a:t>
            </a:r>
            <a:br>
              <a:rPr lang="en-US" dirty="0" smtClean="0"/>
            </a:br>
            <a:r>
              <a:rPr lang="en-US" dirty="0" smtClean="0"/>
              <a:t>Dusk demands daylight . </a:t>
            </a:r>
            <a:br>
              <a:rPr lang="en-US" dirty="0" smtClean="0"/>
            </a:br>
            <a:r>
              <a:rPr lang="en-US" dirty="0" smtClean="0"/>
              <a:t>Dewdrops dwell delicately</a:t>
            </a:r>
            <a:br>
              <a:rPr lang="en-US" dirty="0" smtClean="0"/>
            </a:br>
            <a:r>
              <a:rPr lang="en-US" dirty="0" smtClean="0"/>
              <a:t>drawing dazzling delight .</a:t>
            </a:r>
            <a:br>
              <a:rPr lang="en-US" dirty="0" smtClean="0"/>
            </a:br>
            <a:r>
              <a:rPr lang="en-US" dirty="0" smtClean="0"/>
              <a:t>Dewdrops dilute daisies domain. </a:t>
            </a:r>
            <a:br>
              <a:rPr lang="en-US" dirty="0" smtClean="0"/>
            </a:br>
            <a:r>
              <a:rPr lang="en-US" dirty="0" smtClean="0"/>
              <a:t>Distinguished debutantes . Diamonds defray delivered</a:t>
            </a:r>
            <a:br>
              <a:rPr lang="en-US" dirty="0" smtClean="0"/>
            </a:br>
            <a:r>
              <a:rPr lang="en-US" dirty="0" smtClean="0"/>
              <a:t>daylights distilled daisy dance .</a:t>
            </a:r>
            <a:br>
              <a:rPr lang="en-US" dirty="0" smtClean="0"/>
            </a:br>
            <a:r>
              <a:rPr lang="en-US" dirty="0" smtClean="0"/>
              <a:t> </a:t>
            </a: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QUESTIONS</a:t>
            </a:r>
            <a:endParaRPr lang="en-US" b="1" i="1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>
              <a:solidFill>
                <a:srgbClr val="002060"/>
              </a:solidFill>
            </a:endParaRPr>
          </a:p>
          <a:p>
            <a:endParaRPr lang="en-US" b="1" dirty="0">
              <a:solidFill>
                <a:srgbClr val="002060"/>
              </a:solidFill>
            </a:endParaRP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5400" b="1" dirty="0" smtClean="0">
                <a:solidFill>
                  <a:srgbClr val="002060"/>
                </a:solidFill>
              </a:rPr>
              <a:t>MOON HERE ME SING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endParaRPr lang="en-US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algn="ctr">
              <a:buNone/>
            </a:pPr>
            <a:r>
              <a:rPr lang="en-US" sz="8000" b="1" dirty="0" smtClean="0"/>
              <a:t>NO</a:t>
            </a:r>
            <a:endParaRPr lang="en-US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5400" b="1" i="1" dirty="0" smtClean="0"/>
              <a:t>I LISTEN TO THE WIND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8000" b="1" i="1" dirty="0" smtClean="0"/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6600" b="1" i="1" dirty="0" smtClean="0">
                <a:solidFill>
                  <a:schemeClr val="tx2"/>
                </a:solidFill>
              </a:rPr>
              <a:t>Keyboard clicks quietly</a:t>
            </a:r>
            <a:endParaRPr lang="en-US" sz="6600" b="1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sz="9600" b="1" i="1" dirty="0" smtClean="0"/>
              <a:t>YES</a:t>
            </a:r>
            <a:endParaRPr lang="en-US" sz="96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403</Words>
  <Application>Microsoft Macintosh PowerPoint</Application>
  <PresentationFormat>On-screen Show (4:3)</PresentationFormat>
  <Paragraphs>81</Paragraphs>
  <Slides>19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REPETITION</vt:lpstr>
      <vt:lpstr>DEFINITIONS</vt:lpstr>
      <vt:lpstr>REPETITION PHRASES</vt:lpstr>
      <vt:lpstr>QUESTIONS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Tongue  Twisters</vt:lpstr>
      <vt:lpstr>Sources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</dc:title>
  <dc:creator>waleC</dc:creator>
  <cp:lastModifiedBy>GACS</cp:lastModifiedBy>
  <cp:revision>7</cp:revision>
  <dcterms:created xsi:type="dcterms:W3CDTF">2010-01-27T15:21:27Z</dcterms:created>
  <dcterms:modified xsi:type="dcterms:W3CDTF">2010-01-27T15:52:40Z</dcterms:modified>
</cp:coreProperties>
</file>